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9939338" cy="6807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-6" initials="A" lastIdx="1" clrIdx="0">
    <p:extLst>
      <p:ext uri="{19B8F6BF-5375-455C-9EA6-DF929625EA0E}">
        <p15:presenceInfo xmlns:p15="http://schemas.microsoft.com/office/powerpoint/2012/main" userId="ASU-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6C02A8-5188-4FA4-BDA8-D7966822917E}" v="46" dt="2023-12-14T01:40:40.9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6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hikawa Kunihiro" clId="Web-{756C02A8-5188-4FA4-BDA8-D7966822917E}"/>
    <pc:docChg chg="modSld">
      <pc:chgData name="Ishikawa Kunihiro" userId="" providerId="" clId="Web-{756C02A8-5188-4FA4-BDA8-D7966822917E}" dt="2023-12-14T01:40:40.936" v="41"/>
      <pc:docMkLst>
        <pc:docMk/>
      </pc:docMkLst>
      <pc:sldChg chg="delSp modSp">
        <pc:chgData name="Ishikawa Kunihiro" userId="" providerId="" clId="Web-{756C02A8-5188-4FA4-BDA8-D7966822917E}" dt="2023-12-14T01:39:44.732" v="5" actId="20577"/>
        <pc:sldMkLst>
          <pc:docMk/>
          <pc:sldMk cId="0" sldId="258"/>
        </pc:sldMkLst>
        <pc:spChg chg="mod">
          <ac:chgData name="Ishikawa Kunihiro" userId="" providerId="" clId="Web-{756C02A8-5188-4FA4-BDA8-D7966822917E}" dt="2023-12-14T01:39:44.732" v="5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Ishikawa Kunihiro" userId="" providerId="" clId="Web-{756C02A8-5188-4FA4-BDA8-D7966822917E}" dt="2023-12-14T01:39:28.888" v="1" actId="20577"/>
          <ac:spMkLst>
            <pc:docMk/>
            <pc:sldMk cId="0" sldId="258"/>
            <ac:spMk id="3" creationId="{00000000-0000-0000-0000-000000000000}"/>
          </ac:spMkLst>
        </pc:spChg>
        <pc:spChg chg="del">
          <ac:chgData name="Ishikawa Kunihiro" userId="" providerId="" clId="Web-{756C02A8-5188-4FA4-BDA8-D7966822917E}" dt="2023-12-14T01:39:32.779" v="3"/>
          <ac:spMkLst>
            <pc:docMk/>
            <pc:sldMk cId="0" sldId="258"/>
            <ac:spMk id="6" creationId="{F0096065-177A-F226-3B56-F94454B5BFF0}"/>
          </ac:spMkLst>
        </pc:spChg>
        <pc:spChg chg="del">
          <ac:chgData name="Ishikawa Kunihiro" userId="" providerId="" clId="Web-{756C02A8-5188-4FA4-BDA8-D7966822917E}" dt="2023-12-14T01:39:31.341" v="2"/>
          <ac:spMkLst>
            <pc:docMk/>
            <pc:sldMk cId="0" sldId="258"/>
            <ac:spMk id="7" creationId="{698740D3-538E-DBCE-D954-12D07914CDEB}"/>
          </ac:spMkLst>
        </pc:spChg>
      </pc:sldChg>
      <pc:sldChg chg="delSp modSp">
        <pc:chgData name="Ishikawa Kunihiro" userId="" providerId="" clId="Web-{756C02A8-5188-4FA4-BDA8-D7966822917E}" dt="2023-12-14T01:40:15.451" v="15"/>
        <pc:sldMkLst>
          <pc:docMk/>
          <pc:sldMk cId="0" sldId="259"/>
        </pc:sldMkLst>
        <pc:spChg chg="del">
          <ac:chgData name="Ishikawa Kunihiro" userId="" providerId="" clId="Web-{756C02A8-5188-4FA4-BDA8-D7966822917E}" dt="2023-12-14T01:39:58.279" v="6"/>
          <ac:spMkLst>
            <pc:docMk/>
            <pc:sldMk cId="0" sldId="259"/>
            <ac:spMk id="7" creationId="{E9FECF1E-CA53-5778-80F9-66076F4461F2}"/>
          </ac:spMkLst>
        </pc:spChg>
        <pc:spChg chg="del">
          <ac:chgData name="Ishikawa Kunihiro" userId="" providerId="" clId="Web-{756C02A8-5188-4FA4-BDA8-D7966822917E}" dt="2023-12-14T01:40:11.092" v="11"/>
          <ac:spMkLst>
            <pc:docMk/>
            <pc:sldMk cId="0" sldId="259"/>
            <ac:spMk id="8" creationId="{EF9D603D-AD25-EB9C-897E-C9B762525652}"/>
          </ac:spMkLst>
        </pc:spChg>
        <pc:graphicFrameChg chg="mod modGraphic">
          <ac:chgData name="Ishikawa Kunihiro" userId="" providerId="" clId="Web-{756C02A8-5188-4FA4-BDA8-D7966822917E}" dt="2023-12-14T01:40:15.451" v="15"/>
          <ac:graphicFrameMkLst>
            <pc:docMk/>
            <pc:sldMk cId="0" sldId="259"/>
            <ac:graphicFrameMk id="2" creationId="{00000000-0000-0000-0000-000000000000}"/>
          </ac:graphicFrameMkLst>
        </pc:graphicFrameChg>
      </pc:sldChg>
      <pc:sldChg chg="delSp modSp">
        <pc:chgData name="Ishikawa Kunihiro" userId="" providerId="" clId="Web-{756C02A8-5188-4FA4-BDA8-D7966822917E}" dt="2023-12-14T01:40:40.936" v="41"/>
        <pc:sldMkLst>
          <pc:docMk/>
          <pc:sldMk cId="0" sldId="260"/>
        </pc:sldMkLst>
        <pc:spChg chg="del">
          <ac:chgData name="Ishikawa Kunihiro" userId="" providerId="" clId="Web-{756C02A8-5188-4FA4-BDA8-D7966822917E}" dt="2023-12-14T01:40:23.061" v="16"/>
          <ac:spMkLst>
            <pc:docMk/>
            <pc:sldMk cId="0" sldId="260"/>
            <ac:spMk id="8" creationId="{AF5F7A09-CF93-FE65-7D00-F8E69DBF769B}"/>
          </ac:spMkLst>
        </pc:spChg>
        <pc:spChg chg="del">
          <ac:chgData name="Ishikawa Kunihiro" userId="" providerId="" clId="Web-{756C02A8-5188-4FA4-BDA8-D7966822917E}" dt="2023-12-14T01:40:39.155" v="40"/>
          <ac:spMkLst>
            <pc:docMk/>
            <pc:sldMk cId="0" sldId="260"/>
            <ac:spMk id="9" creationId="{8ACEE43D-2494-171E-5BD7-0C4514517F9F}"/>
          </ac:spMkLst>
        </pc:spChg>
        <pc:spChg chg="del">
          <ac:chgData name="Ishikawa Kunihiro" userId="" providerId="" clId="Web-{756C02A8-5188-4FA4-BDA8-D7966822917E}" dt="2023-12-14T01:40:40.936" v="41"/>
          <ac:spMkLst>
            <pc:docMk/>
            <pc:sldMk cId="0" sldId="260"/>
            <ac:spMk id="10" creationId="{78E93656-13DF-87F2-9C34-3C79BCC95225}"/>
          </ac:spMkLst>
        </pc:spChg>
        <pc:graphicFrameChg chg="mod modGraphic">
          <ac:chgData name="Ishikawa Kunihiro" userId="" providerId="" clId="Web-{756C02A8-5188-4FA4-BDA8-D7966822917E}" dt="2023-12-14T01:40:36.217" v="39"/>
          <ac:graphicFrameMkLst>
            <pc:docMk/>
            <pc:sldMk cId="0" sldId="260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EC112-6828-4331-9E15-02E8DCC8CCB5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3688-4C54-4694-A032-C1273AC23C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68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C1C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5074B-A508-4E8D-B6C0-E07C59356A76}" type="datetime1">
              <a:rPr lang="en-US" altLang="ja-JP" smtClean="0"/>
              <a:t>12/19/2023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C1C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ECC1B-6FA3-4FC7-9A11-11DA909A25EA}" type="datetime1">
              <a:rPr lang="en-US" altLang="ja-JP" smtClean="0"/>
              <a:t>12/19/2023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C1C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DF68E-229D-46B9-A3A2-14ABA91D8DA7}" type="datetime1">
              <a:rPr lang="en-US" altLang="ja-JP" smtClean="0"/>
              <a:t>12/19/2023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C1C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9F30B-476A-4330-B7C2-840DC0717B0F}" type="datetime1">
              <a:rPr lang="en-US" altLang="ja-JP" smtClean="0"/>
              <a:t>12/19/2023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74C32-6DBB-4747-ABC4-7FE6548E0DF6}" type="datetime1">
              <a:rPr lang="en-US" altLang="ja-JP" smtClean="0"/>
              <a:t>12/19/2023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095"/>
            <a:ext cx="8026869" cy="96621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76896"/>
            <a:ext cx="9144000" cy="624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2955" y="1346771"/>
            <a:ext cx="7058088" cy="1853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C1C1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7162" y="2559050"/>
            <a:ext cx="8526780" cy="400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Revised 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FE85-089C-4599-92FB-33E4C8F2168A}" type="datetime1">
              <a:rPr lang="en-US" altLang="ja-JP" smtClean="0"/>
              <a:t>12/19/2023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2955" y="1346771"/>
            <a:ext cx="7285354" cy="1853564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46355" marR="5080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The</a:t>
            </a:r>
            <a:r>
              <a:rPr spc="-105" dirty="0"/>
              <a:t> </a:t>
            </a:r>
            <a:r>
              <a:rPr dirty="0"/>
              <a:t>Japanese</a:t>
            </a:r>
            <a:r>
              <a:rPr spc="-100" dirty="0"/>
              <a:t> </a:t>
            </a:r>
            <a:r>
              <a:rPr dirty="0"/>
              <a:t>S</a:t>
            </a:r>
            <a:r>
              <a:rPr dirty="0">
                <a:solidFill>
                  <a:schemeClr val="tx1"/>
                </a:solidFill>
              </a:rPr>
              <a:t>ociety</a:t>
            </a:r>
            <a:r>
              <a:rPr spc="-105" dirty="0">
                <a:solidFill>
                  <a:schemeClr val="tx1"/>
                </a:solidFill>
              </a:rPr>
              <a:t> </a:t>
            </a:r>
            <a:r>
              <a:rPr lang="ja-JP" altLang="en-US" spc="-105" dirty="0">
                <a:solidFill>
                  <a:schemeClr val="tx1"/>
                </a:solidFill>
                <a:ea typeface="ＭＳ Ｐゴシック"/>
              </a:rPr>
              <a:t>ｆ</a:t>
            </a:r>
            <a:r>
              <a:rPr lang="en-US" spc="-105" dirty="0">
                <a:solidFill>
                  <a:schemeClr val="tx1"/>
                </a:solidFill>
              </a:rPr>
              <a:t>or</a:t>
            </a:r>
            <a:r>
              <a:rPr spc="-114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La</a:t>
            </a:r>
            <a:r>
              <a:rPr spc="-10" dirty="0"/>
              <a:t>ser </a:t>
            </a:r>
            <a:r>
              <a:rPr dirty="0"/>
              <a:t>Surgery</a:t>
            </a:r>
            <a:r>
              <a:rPr spc="-100" dirty="0"/>
              <a:t> </a:t>
            </a:r>
            <a:r>
              <a:rPr dirty="0"/>
              <a:t>and</a:t>
            </a:r>
            <a:r>
              <a:rPr spc="-110" dirty="0"/>
              <a:t> </a:t>
            </a:r>
            <a:r>
              <a:rPr spc="-10" dirty="0"/>
              <a:t>Medicine</a:t>
            </a:r>
          </a:p>
          <a:p>
            <a:pPr marL="34925" algn="ctr">
              <a:lnSpc>
                <a:spcPts val="4800"/>
              </a:lnSpc>
            </a:pPr>
            <a:r>
              <a:rPr dirty="0"/>
              <a:t>COI</a:t>
            </a:r>
            <a:r>
              <a:rPr spc="-75" dirty="0"/>
              <a:t> </a:t>
            </a:r>
            <a:r>
              <a:rPr spc="-10" dirty="0"/>
              <a:t>Disclosure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4927" y="3562541"/>
            <a:ext cx="6708140" cy="2131994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83515" marR="427355" indent="-1905" algn="ctr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The</a:t>
            </a:r>
            <a:r>
              <a:rPr sz="3200" spc="-5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author</a:t>
            </a:r>
            <a:r>
              <a:rPr sz="3200" spc="-4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has</a:t>
            </a:r>
            <a:r>
              <a:rPr sz="3200" spc="-2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no</a:t>
            </a:r>
            <a:r>
              <a:rPr sz="3200" spc="-5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conflict</a:t>
            </a:r>
            <a:r>
              <a:rPr sz="3200" spc="-4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D50092"/>
                </a:solidFill>
                <a:latin typeface="Arial"/>
                <a:cs typeface="Arial"/>
              </a:rPr>
              <a:t>of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interest</a:t>
            </a:r>
            <a:r>
              <a:rPr sz="3200" spc="-5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to</a:t>
            </a:r>
            <a:r>
              <a:rPr sz="3200" spc="-2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disclose</a:t>
            </a:r>
            <a:r>
              <a:rPr sz="3200" spc="-5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with</a:t>
            </a:r>
            <a:r>
              <a:rPr sz="3200" spc="-2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respect</a:t>
            </a:r>
            <a:r>
              <a:rPr sz="3200" spc="-4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D50092"/>
                </a:solidFill>
                <a:latin typeface="Arial"/>
                <a:cs typeface="Arial"/>
              </a:rPr>
              <a:t>to </a:t>
            </a:r>
            <a:r>
              <a:rPr sz="3200" dirty="0">
                <a:solidFill>
                  <a:srgbClr val="D50092"/>
                </a:solidFill>
                <a:latin typeface="Arial"/>
                <a:cs typeface="Arial"/>
              </a:rPr>
              <a:t>this</a:t>
            </a:r>
            <a:r>
              <a:rPr sz="3200" spc="-2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D50092"/>
                </a:solidFill>
                <a:latin typeface="Arial"/>
                <a:cs typeface="Arial"/>
              </a:rPr>
              <a:t>presentation.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75"/>
              </a:spcBef>
              <a:tabLst>
                <a:tab pos="1421765" algn="l"/>
                <a:tab pos="2746375" algn="l"/>
              </a:tabLst>
            </a:pP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Presenter: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	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John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Ｐゴシック"/>
                <a:cs typeface="ＭＳ Ｐゴシック"/>
              </a:rPr>
              <a:t>．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Bio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	Jane.</a:t>
            </a:r>
            <a:r>
              <a:rPr sz="2000" u="sng" spc="-1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Academia</a:t>
            </a:r>
            <a:endParaRPr sz="3600" dirty="0">
              <a:latin typeface="游ゴシック"/>
              <a:cs typeface="游ゴシック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6491" y="122180"/>
            <a:ext cx="7285355" cy="75247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2840"/>
              </a:lnSpc>
              <a:spcBef>
                <a:spcPts val="225"/>
              </a:spcBef>
              <a:tabLst>
                <a:tab pos="265938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400" b="1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○○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2400" b="1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Annual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Meeting</a:t>
            </a:r>
            <a:r>
              <a:rPr sz="2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Japanese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Society</a:t>
            </a:r>
            <a:r>
              <a:rPr sz="2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Laser</a:t>
            </a:r>
            <a:r>
              <a:rPr sz="2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Surgery</a:t>
            </a:r>
            <a:r>
              <a:rPr sz="2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Medicine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7492" y="36576"/>
            <a:ext cx="918959" cy="917447"/>
          </a:xfrm>
          <a:prstGeom prst="rect">
            <a:avLst/>
          </a:prstGeom>
        </p:spPr>
      </p:pic>
      <p:sp>
        <p:nvSpPr>
          <p:cNvPr id="7" name="フッター プレースホルダー 7">
            <a:extLst>
              <a:ext uri="{FF2B5EF4-FFF2-40B4-BE49-F238E27FC236}">
                <a16:creationId xmlns:a16="http://schemas.microsoft.com/office/drawing/2014/main" id="{9C27A395-E95F-A767-B47F-210C1908F9F6}"/>
              </a:ext>
            </a:extLst>
          </p:cNvPr>
          <p:cNvSpPr txBox="1">
            <a:spLocks/>
          </p:cNvSpPr>
          <p:nvPr/>
        </p:nvSpPr>
        <p:spPr>
          <a:xfrm>
            <a:off x="7530782" y="6628047"/>
            <a:ext cx="1338898" cy="229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050"/>
              <a:t>Revised 2023</a:t>
            </a:r>
            <a:endParaRPr lang="en-US" sz="10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914216"/>
              </p:ext>
            </p:extLst>
          </p:nvPr>
        </p:nvGraphicFramePr>
        <p:xfrm>
          <a:off x="195262" y="2559050"/>
          <a:ext cx="8436609" cy="4008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3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3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56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Amount/year/company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8575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Applicable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261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Name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Company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Concerned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pPr marL="407034" marR="400685" indent="7747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Director/ Consultant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¥1,000,000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more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39750" marR="306705" indent="-22606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Example)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yes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Example)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Xxxx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Pharmaceuticals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Shares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 marR="199390" indent="-7620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Profit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¥1,000,000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more,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5%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more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shares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40">
                <a:tc rowSpan="2">
                  <a:txBody>
                    <a:bodyPr/>
                    <a:lstStyle/>
                    <a:p>
                      <a:pPr marL="626745" marR="225425" indent="-391795">
                        <a:lnSpc>
                          <a:spcPct val="100800"/>
                        </a:lnSpc>
                        <a:spcBef>
                          <a:spcPts val="80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Patent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licensing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fees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5124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¥1,000,000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more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22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marL="89535" marR="3149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COI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past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three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 all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basic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clinical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research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reported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presenters.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89535" marR="11430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However,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research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scholarship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donations,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report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if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presenter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personally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department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(course,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field)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laboratory</a:t>
                      </a:r>
                      <a:r>
                        <a:rPr sz="1200" b="1" spc="-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which the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presenter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belongs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has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funding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b="1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 company or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organization with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 COI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relationship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that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should</a:t>
                      </a:r>
                      <a:r>
                        <a:rPr sz="120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disclosed,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relation to the publication of</a:t>
                      </a:r>
                      <a:r>
                        <a:rPr sz="1200" b="1" spc="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research results.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Lecture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fees,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etc.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¥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00,000</a:t>
                      </a:r>
                      <a:r>
                        <a:rPr sz="1200" spc="-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</a:t>
                      </a:r>
                      <a:endParaRPr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4925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295">
                <a:tc>
                  <a:txBody>
                    <a:bodyPr/>
                    <a:lstStyle/>
                    <a:p>
                      <a:pPr marL="366395" marR="352425" indent="-508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Payment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articles,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etc.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¥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00,000</a:t>
                      </a:r>
                      <a:r>
                        <a:rPr sz="1200" spc="-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</a:t>
                      </a:r>
                      <a:endParaRPr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4925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3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758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funding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512445" algn="l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¥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,000,000</a:t>
                      </a:r>
                      <a:r>
                        <a:rPr sz="1200" spc="-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</a:t>
                      </a:r>
                      <a:endParaRPr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4925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28575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7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61689" y="1126807"/>
            <a:ext cx="7378700" cy="128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5730" marR="5080" indent="-265366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The</a:t>
            </a:r>
            <a:r>
              <a:rPr sz="2400" spc="-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Japanese</a:t>
            </a:r>
            <a:r>
              <a:rPr sz="2400" spc="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Society</a:t>
            </a:r>
            <a:r>
              <a:rPr sz="2400" spc="-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for</a:t>
            </a:r>
            <a:r>
              <a:rPr sz="2400" spc="-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Laser</a:t>
            </a:r>
            <a:r>
              <a:rPr sz="2400" spc="-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Surgery</a:t>
            </a:r>
            <a:r>
              <a:rPr sz="2400" spc="-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and</a:t>
            </a:r>
            <a:r>
              <a:rPr sz="2400" spc="-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C1C1C"/>
                </a:solidFill>
                <a:latin typeface="Arial"/>
                <a:cs typeface="Arial"/>
              </a:rPr>
              <a:t>Medicine </a:t>
            </a:r>
            <a:r>
              <a:rPr sz="2400" dirty="0">
                <a:solidFill>
                  <a:srgbClr val="1C1C1C"/>
                </a:solidFill>
                <a:latin typeface="Arial"/>
                <a:cs typeface="Arial"/>
              </a:rPr>
              <a:t>COI</a:t>
            </a:r>
            <a:r>
              <a:rPr sz="2400" spc="-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C1C1C"/>
                </a:solidFill>
                <a:latin typeface="Arial"/>
                <a:cs typeface="Arial"/>
              </a:rPr>
              <a:t>Disclosure</a:t>
            </a:r>
            <a:endParaRPr sz="2400" dirty="0">
              <a:latin typeface="Arial"/>
              <a:cs typeface="Arial"/>
            </a:endParaRPr>
          </a:p>
          <a:p>
            <a:pPr marL="694690">
              <a:lnSpc>
                <a:spcPct val="100000"/>
              </a:lnSpc>
              <a:spcBef>
                <a:spcPts val="1735"/>
              </a:spcBef>
              <a:tabLst>
                <a:tab pos="2104390" algn="l"/>
                <a:tab pos="3428365" algn="l"/>
              </a:tabLst>
            </a:pP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Presenter: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	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John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ＭＳ Ｐゴシック"/>
                <a:cs typeface="ＭＳ Ｐゴシック"/>
              </a:rPr>
              <a:t>．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Bio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	Jane.</a:t>
            </a:r>
            <a:r>
              <a:rPr sz="2000" u="sng" spc="-1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0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Academia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5306" y="149313"/>
            <a:ext cx="7285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5938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400" b="1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○○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2400" b="1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Annual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Meeting</a:t>
            </a:r>
            <a:r>
              <a:rPr sz="2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Japanese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Society</a:t>
            </a:r>
            <a:r>
              <a:rPr sz="2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427" y="510349"/>
            <a:ext cx="3737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Laser</a:t>
            </a:r>
            <a:r>
              <a:rPr sz="2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Surgery</a:t>
            </a:r>
            <a:r>
              <a:rPr sz="2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Medicine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01583" y="30480"/>
            <a:ext cx="917447" cy="915923"/>
          </a:xfrm>
          <a:prstGeom prst="rect">
            <a:avLst/>
          </a:prstGeom>
        </p:spPr>
      </p:pic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5A3347-F1D3-1E65-66D2-17A61E90276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7530782" y="6628047"/>
            <a:ext cx="1338898" cy="229953"/>
          </a:xfrm>
        </p:spPr>
        <p:txBody>
          <a:bodyPr/>
          <a:lstStyle/>
          <a:p>
            <a:r>
              <a:rPr lang="en-US" sz="1050" dirty="0"/>
              <a:t>Revised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737249"/>
              </p:ext>
            </p:extLst>
          </p:nvPr>
        </p:nvGraphicFramePr>
        <p:xfrm>
          <a:off x="381000" y="1146233"/>
          <a:ext cx="8382000" cy="54069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8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0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Amount/year/company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7622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Applicable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706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Name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Company</a:t>
                      </a:r>
                      <a:r>
                        <a:rPr sz="1200" spc="-3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Concerned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546">
                <a:tc>
                  <a:txBody>
                    <a:bodyPr/>
                    <a:lstStyle/>
                    <a:p>
                      <a:pPr marL="91440" marR="234950">
                        <a:lnSpc>
                          <a:spcPct val="100000"/>
                        </a:lnSpc>
                      </a:pPr>
                      <a:r>
                        <a:rPr lang="en-US" altLang="ja-JP" sz="1600" spc="-1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Donation for research that researchers can decide to apply provided by themselves for research fields/groups/departments</a:t>
                      </a:r>
                      <a:r>
                        <a:rPr lang="ja-JP" altLang="en-US" sz="1600" spc="-1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　</a:t>
                      </a:r>
                      <a:r>
                        <a:rPr lang="en-US" altLang="ja-JP" sz="16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16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Incentive</a:t>
                      </a:r>
                      <a:r>
                        <a:rPr sz="16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donation)</a:t>
                      </a:r>
                      <a:endParaRPr sz="16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5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¥1,000,000</a:t>
                      </a:r>
                      <a:r>
                        <a:rPr sz="1400" spc="-8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</a:t>
                      </a:r>
                      <a:endParaRPr sz="14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US" sz="20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Endowed</a:t>
                      </a:r>
                      <a:r>
                        <a:rPr sz="1800" spc="-2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endParaRPr sz="18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12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r>
                        <a:rPr lang="en-US" altLang="ja-JP" sz="14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When the applicant belongs to an endowed chair and has an endowment of 1,000,000 yen or more that can be used for a specific purpose.</a:t>
                      </a:r>
                    </a:p>
                    <a:p>
                      <a:pPr marL="91440"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7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rewards</a:t>
                      </a:r>
                      <a:endParaRPr sz="18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algn="just">
                        <a:lnSpc>
                          <a:spcPts val="167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¥50,000</a:t>
                      </a:r>
                      <a:r>
                        <a:rPr sz="1400" spc="2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400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more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91440" marR="152400" algn="just">
                        <a:lnSpc>
                          <a:spcPts val="1680"/>
                        </a:lnSpc>
                        <a:spcBef>
                          <a:spcPts val="50"/>
                        </a:spcBef>
                      </a:pP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*</a:t>
                      </a:r>
                      <a:r>
                        <a:rPr sz="1400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Travel</a:t>
                      </a:r>
                      <a:r>
                        <a:rPr sz="1400" spc="-3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expenses, 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gifts,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etc.</a:t>
                      </a:r>
                      <a:r>
                        <a:rPr sz="1400" spc="-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1400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1400" spc="-3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directly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related</a:t>
                      </a:r>
                      <a:r>
                        <a:rPr sz="1400" spc="-3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400" spc="-4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research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6095"/>
            <a:ext cx="9144000" cy="1033780"/>
            <a:chOff x="0" y="6095"/>
            <a:chExt cx="9144000" cy="10337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95"/>
              <a:ext cx="8026869" cy="96621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976896"/>
              <a:ext cx="9144000" cy="6247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5427" y="149161"/>
            <a:ext cx="7285355" cy="75247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2840"/>
              </a:lnSpc>
              <a:spcBef>
                <a:spcPts val="225"/>
              </a:spcBef>
              <a:tabLst>
                <a:tab pos="2659380" algn="l"/>
              </a:tabLst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400" b="1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○○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2400" b="1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Annual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Meeting</a:t>
            </a:r>
            <a:r>
              <a:rPr sz="24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Japanese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Society</a:t>
            </a:r>
            <a:r>
              <a:rPr sz="2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Laser</a:t>
            </a:r>
            <a:r>
              <a:rPr sz="2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Surgery</a:t>
            </a:r>
            <a:r>
              <a:rPr sz="2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Medicine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01583" y="30480"/>
            <a:ext cx="917447" cy="915923"/>
          </a:xfrm>
          <a:prstGeom prst="rect">
            <a:avLst/>
          </a:prstGeom>
        </p:spPr>
      </p:pic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F7ED9D-1FDF-CB82-59CE-353E9886C88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7530782" y="6628047"/>
            <a:ext cx="1338898" cy="229953"/>
          </a:xfrm>
        </p:spPr>
        <p:txBody>
          <a:bodyPr/>
          <a:lstStyle/>
          <a:p>
            <a:r>
              <a:rPr lang="en-US" sz="1050" dirty="0"/>
              <a:t>Revised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340</Words>
  <Application>Microsoft Office PowerPoint</Application>
  <PresentationFormat>画面に合わせる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Arial</vt:lpstr>
      <vt:lpstr>Calibri</vt:lpstr>
      <vt:lpstr>Times New Roman</vt:lpstr>
      <vt:lpstr>Office Theme</vt:lpstr>
      <vt:lpstr>The Japanese Society ｆor Laser Surgery and Medicine COI Disclosure</vt:lpstr>
      <vt:lpstr>The ○○th Annual Meeting of the Japanese Society for</vt:lpstr>
      <vt:lpstr>The ○○th Annual Meeting of the Japanese Society for Laser Surgery and Medicine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KINYA</dc:creator>
  <cp:lastModifiedBy>健一 永井</cp:lastModifiedBy>
  <cp:revision>28</cp:revision>
  <cp:lastPrinted>2023-11-07T05:16:01Z</cp:lastPrinted>
  <dcterms:created xsi:type="dcterms:W3CDTF">2023-06-08T12:31:27Z</dcterms:created>
  <dcterms:modified xsi:type="dcterms:W3CDTF">2023-12-19T10:00:00Z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2023-03-09T00:00:00Z</vt:filetime>
  </property>
  <property fmtid="{D5CDD505-2E9C-101B-9397-08002B2CF9AE}" pid="3" name="Creator">
    <vt:lpwstr>PowerPoint 用 Acrobat PDFMaker 17</vt:lpwstr>
  </property>
  <property fmtid="{D5CDD505-2E9C-101B-9397-08002B2CF9AE}" pid="4" name="LastSaved">
    <vt:filetime>2023-06-08T00:00:00Z</vt:filetime>
  </property>
  <property fmtid="{D5CDD505-2E9C-101B-9397-08002B2CF9AE}" pid="5" name="Producer">
    <vt:lpwstr>Adobe PDF Library 17.11.238</vt:lpwstr>
  </property>
</Properties>
</file>